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35" r:id="rId1"/>
  </p:sldMasterIdLst>
  <p:sldIdLst>
    <p:sldId id="256" r:id="rId2"/>
    <p:sldId id="257" r:id="rId3"/>
    <p:sldId id="272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4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95474AF-34E1-4BEE-9622-C3BE6EA88F39}">
          <p14:sldIdLst>
            <p14:sldId id="256"/>
            <p14:sldId id="257"/>
            <p14:sldId id="272"/>
            <p14:sldId id="271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4"/>
            <p14:sldId id="273"/>
          </p14:sldIdLst>
        </p14:section>
        <p14:section name="Раздел без заголовка" id="{EAE66E87-12A7-480F-8C63-544CECCA809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250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904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131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344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473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149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190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67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34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870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74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38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879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19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654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20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21721"/>
            <a:ext cx="6696744" cy="1509055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ҚАЗАҚСТАН </a:t>
            </a: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РЕСПУБЛИКАСЫНЫҢ БІЛІМ ЖӘНЕ ҒЫЛЫМ МИНИСТРЛІГІ </a:t>
            </a:r>
            <a:r>
              <a:rPr lang="kk-KZ" sz="1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 ҚАЗАҚ ҰЛТТЫҚ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ЖӘНЕ БИОТЕХНОЛОГИЯ ФАКУЛЬТЕТІ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БОТАНИКА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АГРОЭКОЛОГИЯ КАФЕДРАСЫ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4572000"/>
            <a:ext cx="3528392" cy="106680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ДӘРІСКЕР: Биология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кандидаты, профессор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Аметов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Абибулла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2559" y="221722"/>
            <a:ext cx="1217102" cy="1509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871700" y="2926246"/>
            <a:ext cx="5976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шөптесін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реликт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7" name="Google Shape;136;p1"/>
          <p:cNvPicPr preferRelativeResize="0"/>
          <p:nvPr/>
        </p:nvPicPr>
        <p:blipFill rotWithShape="1">
          <a:blip r:embed="rId3">
            <a:alphaModFix/>
          </a:blip>
          <a:srcRect l="6661" t="-4746" r="-6661" b="27079"/>
          <a:stretch/>
        </p:blipFill>
        <p:spPr>
          <a:xfrm>
            <a:off x="277385" y="0"/>
            <a:ext cx="1636502" cy="184806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707904" y="2348879"/>
            <a:ext cx="14401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Дәріс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118072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Tulipa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greigii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Грейг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қызғалдағы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тек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Талас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бөктерінде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492896"/>
            <a:ext cx="5816567" cy="374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63488"/>
            <a:ext cx="76200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3553838" cy="506003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Iris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karatagica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сусыны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ТяньШань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өңіріне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эндемик.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Таралу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Тек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Талас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беткейлерінде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кездеспейді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нағыз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2835696"/>
            <a:ext cx="3096344" cy="225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76872"/>
            <a:ext cx="3873330" cy="3440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747464"/>
            <a:ext cx="76200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91264" cy="864096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Allium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karataviense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сарымсақшасы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тек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Боралдай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жоталарында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16832"/>
            <a:ext cx="5712474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675456"/>
            <a:ext cx="76200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3960440" cy="5780112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Stipa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karatavica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бозы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Роа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шөлейт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дала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белдеулерінде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Көпжылдық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жіңішке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гүл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қауырсын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тәрізді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Құрғақшылыққа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жайылым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өсімдігі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эрозиядан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қорғайды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</a:t>
            </a:r>
            <a:r>
              <a:rPr lang="ru-RU" dirty="0"/>
              <a:t>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673424"/>
            <a:ext cx="3816423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1179512"/>
            <a:ext cx="7620000" cy="57606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7620000" cy="5348064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endParaRPr lang="ru-RU" sz="2400" dirty="0" smtClean="0"/>
          </a:p>
          <a:p>
            <a:pPr marL="114300" indent="0" algn="ctr">
              <a:buNone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құрғақшылыққа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өсімтал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тар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тепе-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сезімтал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биоалуантүрлілікті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қалыптастырады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экожүйенің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85212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Реликт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геологиялық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дәуірлерден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(мезозой, кайнозой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сақталып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куәгері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саналады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 algn="ctr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14300" indent="0" algn="ctr">
              <a:buNone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Мысалдар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14300" indent="0" algn="ctr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pennata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Қауырсынбас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Festuca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valesiaca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Жатаған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бетеге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Juniperus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semiglobosa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Тянь-Шань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аршасы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Berberis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iliensis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бөріқарақаты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14300" indent="0" algn="ctr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климаттың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эволюциясын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Эрозия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тозуын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болдырмауға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түрлермен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биоәртүрліліктің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құрайды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өңір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дәуірлерден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сақталып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сусыны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Iris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karatagica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Грейг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қызғалдағы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Tulipa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greigii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сарымсақшасы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Allium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karataviense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бозы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karatavica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 осы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өңірдің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pennata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Festuca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valesiaca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геологиялық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дәуірлердің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куәгерлері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экожүйенің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эрозиядан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биоалуантүрлілікті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қорғаудың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99592" y="-963488"/>
            <a:ext cx="7620000" cy="9939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/>
          <a:lstStyle/>
          <a:p>
            <a:pPr marL="114300" indent="0" algn="ctr"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Пысықтау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14300" indent="0" algn="ctr"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Роасеае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жәнеэкономикалық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қандайгеографиялық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анықтаңыз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олардыңэкологиялық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түсіндіріңіз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астықтұқымдастардың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мысалдарын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келтіріңіз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астықтұқымдастарды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атаңыз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шөптесін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/>
              <a:t>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7620000" cy="5924128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Пайдаланылған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14300" indent="0" algn="ctr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 2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(Астана, 2014)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Кокорева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И.И. и др. "Редкие виды растений Северного Тянь-Шаня" Алматы, 2013, 208 с.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Байтулин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И.О.,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Котухов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Ю.А. "Флора сосудистых растений Казахстанского Алтая", "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Konica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Minolta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Алматы, 2011. 158 с. 4.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Байтенов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М.С. "В мире редких растений" Кайнар, 1986. 176 с.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Красная книга Казахстана ССР. Редкие и находящиеся под угрозой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исчезнования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виды животных и растений. Том2 Растения.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АлмаАта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Кайнар, 1986. 260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6.6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Винтерголлер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Б.А. "Реликты вокруг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нас."Алма-Ата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Кайнар, 2020 87c.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7.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Винтерголлер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Б.А. «Редкие растение Казахстана.» Издательства «Наука»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КазССР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Алма-ата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321624" cy="5602634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рахмет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457200" y="7821488"/>
            <a:ext cx="7620000" cy="216024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Дәрістің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2116832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таралуаймағын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Шөптесін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жіктеу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Дәрістің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7620000" cy="4800600"/>
          </a:xfrm>
        </p:spPr>
        <p:txBody>
          <a:bodyPr/>
          <a:lstStyle/>
          <a:p>
            <a:pPr marL="114300" indent="0">
              <a:buNone/>
            </a:pPr>
            <a:endParaRPr lang="ru-RU" dirty="0" smtClean="0"/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Роасеае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Шөптесін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ko-K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аймаққа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астықтұқымдастары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pennata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Festucavalesia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Aegilops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tauschii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bulbosa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2415" y="1412776"/>
            <a:ext cx="6591985" cy="4498446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жамылғысы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өңір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шөптесін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қауымында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Poaceae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жайылымдардың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эрозиядан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қорғайды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осы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өңірге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дәуірден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сақталған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өңірдің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көрсетсе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флораның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айқындайды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алуантүрлілікті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Роасеае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2415" y="1412776"/>
            <a:ext cx="6591985" cy="4498446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КӨПШІЛІГІ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құрғақшылыққа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жылуға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икемделген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шайылуынан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реликт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жабайы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реликт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боздар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қияқтар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бидайдың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жабайы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ата-тегі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1430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Шөл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шөлейт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жамылғысын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құнарын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құстарға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қорек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паналау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7620000" cy="5708104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тұқымдастарының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еликт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тұқымдастарының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шөп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шабуға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мал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азығына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жайылымдық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пайдаланылады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тұқымдары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ауыл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шаруашылығындағы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селекция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құрғақшылыққа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сорттар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11430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енетикалық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1430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еликт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эволюцияның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тірі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куәгерлері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14300" indent="0" algn="just">
              <a:buNone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дақылдарының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бидай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арпа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сұлы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жабайы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ата-тектерімен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туыстас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селекцияда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құрғақшылыққа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ауруларға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сорттар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пайдаланады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Экожүйедегі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Реликт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эрозиядан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сақтайды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басудың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>
              <a:buAutoNum type="arabicPeriod"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тереңге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кетіп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ылғал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жақсартуға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71500" indent="-457200">
              <a:buAutoNum type="arabicPeriod"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микроортаның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Шаруашылықтағы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1612776"/>
          </a:xfrm>
        </p:spPr>
        <p:txBody>
          <a:bodyPr>
            <a:normAutofit/>
          </a:bodyPr>
          <a:lstStyle/>
          <a:p>
            <a:pPr marL="571500" indent="-457200" algn="just">
              <a:buAutoNum type="arabicPeriod"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жайылымдық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азықтық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бетеге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қияқ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571500" indent="-457200" algn="just"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рғақшылыққа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жайылымдарда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өздігінен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3" y="3212976"/>
            <a:ext cx="8357429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Эндемик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кездеспейтін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тоопырақ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биогеографиялық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құрғақшылықққа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өсімтал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тар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тепе-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сезімтал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Эндемик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өсімдмдіктер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биоалуантүрлілікті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қалыптастырады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жергргілікті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экожүйенің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</TotalTime>
  <Words>1143</Words>
  <Application>Microsoft Office PowerPoint</Application>
  <PresentationFormat>Экран (4:3)</PresentationFormat>
  <Paragraphs>83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Century Gothic</vt:lpstr>
      <vt:lpstr>HY중고딕</vt:lpstr>
      <vt:lpstr>Times New Roman</vt:lpstr>
      <vt:lpstr>Wingdings 3</vt:lpstr>
      <vt:lpstr>Легкий дым</vt:lpstr>
      <vt:lpstr> ҚАЗАҚСТАН РЕСПУБЛИКАСЫНЫҢ БІЛІМ ЖӘНЕ ҒЫЛЫМ МИНИСТРЛІГІ  ӘЛ-ФАРАБИ АТЫНДАҒЫ ҚАЗАҚ ҰЛТТЫҚ УНИВЕРСИТЕТІ  БИОЛОГИЯ ЖӘНЕ БИОТЕХНОЛОГИЯ ФАКУЛЬТЕТІ  БОТАНИКА ЖӘНЕ АГРОЭКОЛОГИЯ КАФЕДРАСЫ </vt:lpstr>
      <vt:lpstr>Дәрістің мақсаты: </vt:lpstr>
      <vt:lpstr>Дәрістің жоспары: </vt:lpstr>
      <vt:lpstr>Кіріспе:</vt:lpstr>
      <vt:lpstr>Астық тұқымдастар (Роасеае) және олардың маңызы  </vt:lpstr>
      <vt:lpstr>Презентация PowerPoint</vt:lpstr>
      <vt:lpstr>Экожүйедегі орны</vt:lpstr>
      <vt:lpstr>Шаруашылықтағы  маңызы</vt:lpstr>
      <vt:lpstr>Эндемик өсімдіктер туралы түсінік</vt:lpstr>
      <vt:lpstr>Мысалы: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</vt:lpstr>
      <vt:lpstr>Презентация PowerPoint</vt:lpstr>
      <vt:lpstr>Презентация PowerPoint</vt:lpstr>
      <vt:lpstr>     Назарларыңызға рахмет!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ҚАЗАҚ ҰЛТТЫҚ УНИВЕРСИТЕТІ БИОЛОГИЯ ЖӘНЕ БИОТЕХНОЛОГИЯ ФАКУЛЬТЕТІ БОТАНИКА ЖӘНЕ АГРОЭКОЛОГИЯ КАФЕДРАСЫ</dc:title>
  <dc:creator>Наурыз</dc:creator>
  <cp:lastModifiedBy>Admin</cp:lastModifiedBy>
  <cp:revision>20</cp:revision>
  <dcterms:created xsi:type="dcterms:W3CDTF">2025-11-01T12:34:00Z</dcterms:created>
  <dcterms:modified xsi:type="dcterms:W3CDTF">2025-11-07T14:44:04Z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47C7DF6AEC73476D8B9BE7D07F7D6104_13</vt:lpwstr>
  </property>
  <property fmtid="{D5CDD505-2E9C-101B-9397-08002B2CF9AE}" pid="3" name="KSOProductBuildVer">
    <vt:lpwstr>1049-12.2.0.23131</vt:lpwstr>
  </property>
</Properties>
</file>